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Adding Supplier Entity set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Association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Associating Supplier Set to Product Set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Function Import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a Function to get Most expensive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Cloud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BTP for BAS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the destination in the </a:t>
            </a:r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23059</TotalTime>
  <Words>168</Words>
  <Application>Microsoft Office PowerPoint</Application>
  <PresentationFormat>Widescreen</PresentationFormat>
  <Paragraphs>42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741</cp:revision>
  <dcterms:created xsi:type="dcterms:W3CDTF">2016-07-10T03:33:26Z</dcterms:created>
  <dcterms:modified xsi:type="dcterms:W3CDTF">2022-12-08T03:17:23Z</dcterms:modified>
</cp:coreProperties>
</file>